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0" r:id="rId3"/>
    <p:sldId id="257" r:id="rId4"/>
    <p:sldId id="262" r:id="rId5"/>
    <p:sldId id="258" r:id="rId6"/>
    <p:sldId id="263" r:id="rId7"/>
    <p:sldId id="265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7A5F05-783D-4E10-B68A-8602D4FC45BB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16BF7A-CC6B-4191-A478-04EDCE898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8001056" cy="242889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Дом, в котором я живу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8143932" cy="2928958"/>
          </a:xfrm>
        </p:spPr>
        <p:txBody>
          <a:bodyPr>
            <a:normAutofit/>
          </a:bodyPr>
          <a:lstStyle/>
          <a:p>
            <a:pPr algn="l"/>
            <a:r>
              <a:rPr lang="ru-RU" smtClean="0"/>
              <a:t>                           Подготовили</a:t>
            </a:r>
            <a:endParaRPr lang="ru-RU" dirty="0" smtClean="0"/>
          </a:p>
          <a:p>
            <a:pPr algn="ctr"/>
            <a:r>
              <a:rPr lang="ru-RU" dirty="0" smtClean="0"/>
              <a:t>  ученицы </a:t>
            </a:r>
            <a:r>
              <a:rPr lang="ru-RU" dirty="0" smtClean="0"/>
              <a:t>8 «В» класса </a:t>
            </a:r>
            <a:r>
              <a:rPr lang="ru-RU" dirty="0" smtClean="0"/>
              <a:t>МБОУ </a:t>
            </a:r>
            <a:r>
              <a:rPr lang="ru-RU" dirty="0" smtClean="0"/>
              <a:t>сош №30 </a:t>
            </a:r>
          </a:p>
          <a:p>
            <a:pPr algn="ctr"/>
            <a:r>
              <a:rPr lang="ru-RU" dirty="0" smtClean="0"/>
              <a:t>                          Политова </a:t>
            </a:r>
            <a:r>
              <a:rPr lang="ru-RU" dirty="0" smtClean="0"/>
              <a:t>Татьяна, </a:t>
            </a:r>
            <a:r>
              <a:rPr lang="ru-RU" dirty="0" err="1" smtClean="0"/>
              <a:t>Ракова</a:t>
            </a:r>
            <a:r>
              <a:rPr lang="ru-RU" dirty="0" smtClean="0"/>
              <a:t> </a:t>
            </a:r>
            <a:r>
              <a:rPr lang="ru-RU" dirty="0" smtClean="0"/>
              <a:t>Полина</a:t>
            </a:r>
            <a:r>
              <a:rPr lang="ru-RU" dirty="0" smtClean="0"/>
              <a:t>, </a:t>
            </a:r>
            <a:r>
              <a:rPr lang="ru-RU" dirty="0" smtClean="0"/>
              <a:t>Семёнова Алина </a:t>
            </a:r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                                                                            Учитель Кутоманова </a:t>
            </a:r>
            <a:r>
              <a:rPr lang="ru-RU" dirty="0" smtClean="0"/>
              <a:t>Е. М.</a:t>
            </a:r>
          </a:p>
          <a:p>
            <a:pPr algn="r"/>
            <a:endParaRPr 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472" y="571480"/>
            <a:ext cx="8072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    </a:t>
            </a:r>
            <a:r>
              <a:rPr lang="ru-RU" sz="2100" b="1" dirty="0" smtClean="0"/>
              <a:t>Чтобы измерить высоту каждого дома, мы построили на местности два подобных прямоугольных треугольника. У меньшего одним катетом была палка, другим – расстояние от палки до основания колышка, гипотенуза же – наш луч зрения. </a:t>
            </a:r>
            <a:br>
              <a:rPr lang="ru-RU" sz="2100" b="1" dirty="0" smtClean="0"/>
            </a:br>
            <a:r>
              <a:rPr lang="ru-RU" sz="2100" b="1" dirty="0" smtClean="0"/>
              <a:t>У другого треугольника катетами были: стена дома, высоту которой мы хотим определить, и расстояние от колышка до основания этой стены, гипотенуза же – наш луч зрения, совпадающий с направлением гипотенузы первого треугольника.</a:t>
            </a:r>
            <a:br>
              <a:rPr lang="ru-RU" sz="2100" b="1" dirty="0" smtClean="0"/>
            </a:br>
            <a:r>
              <a:rPr lang="ru-RU" sz="2100" b="1" dirty="0" smtClean="0"/>
              <a:t>После наблюдений нам оставалось только на основании подобия треугольников </a:t>
            </a:r>
            <a:r>
              <a:rPr lang="en-US" sz="2100" b="1" dirty="0" smtClean="0"/>
              <a:t>ABC </a:t>
            </a:r>
            <a:r>
              <a:rPr lang="ru-RU" sz="2100" b="1" dirty="0" smtClean="0"/>
              <a:t>и </a:t>
            </a:r>
            <a:r>
              <a:rPr lang="en-US" sz="2100" b="1" dirty="0" smtClean="0"/>
              <a:t>AED </a:t>
            </a:r>
            <a:r>
              <a:rPr lang="ru-RU" sz="2100" b="1" dirty="0" smtClean="0"/>
              <a:t>вычислить </a:t>
            </a:r>
            <a:r>
              <a:rPr lang="en-US" sz="2100" b="1" dirty="0" smtClean="0"/>
              <a:t>BC </a:t>
            </a:r>
            <a:r>
              <a:rPr lang="ru-RU" sz="2100" b="1" dirty="0" smtClean="0"/>
              <a:t>из пропорции</a:t>
            </a:r>
            <a:br>
              <a:rPr lang="ru-RU" sz="2100" b="1" dirty="0" smtClean="0"/>
            </a:br>
            <a:r>
              <a:rPr lang="en-US" sz="2100" b="1" dirty="0" smtClean="0"/>
              <a:t>BC</a:t>
            </a:r>
            <a:r>
              <a:rPr lang="ru-RU" sz="2100" b="1" dirty="0" smtClean="0"/>
              <a:t>:</a:t>
            </a:r>
            <a:r>
              <a:rPr lang="en-US" sz="2100" b="1" dirty="0" smtClean="0"/>
              <a:t>ED</a:t>
            </a:r>
            <a:r>
              <a:rPr lang="ru-RU" sz="2100" b="1" dirty="0" smtClean="0"/>
              <a:t>=</a:t>
            </a:r>
            <a:r>
              <a:rPr lang="en-US" sz="2100" b="1" dirty="0" smtClean="0"/>
              <a:t>AC</a:t>
            </a:r>
            <a:r>
              <a:rPr lang="ru-RU" sz="2100" b="1" dirty="0" smtClean="0"/>
              <a:t>:</a:t>
            </a:r>
            <a:r>
              <a:rPr lang="en-US" sz="2100" b="1" dirty="0" smtClean="0"/>
              <a:t>AD</a:t>
            </a:r>
            <a:r>
              <a:rPr lang="ru-RU" sz="2100" b="1" dirty="0" smtClean="0"/>
              <a:t>,</a:t>
            </a:r>
            <a:br>
              <a:rPr lang="ru-RU" sz="2100" b="1" dirty="0" smtClean="0"/>
            </a:br>
            <a:r>
              <a:rPr lang="ru-RU" sz="2100" b="1" dirty="0" smtClean="0"/>
              <a:t>откуда</a:t>
            </a:r>
            <a:br>
              <a:rPr lang="ru-RU" sz="2100" b="1" dirty="0" smtClean="0"/>
            </a:br>
            <a:r>
              <a:rPr lang="en-US" sz="2100" b="1" dirty="0" smtClean="0"/>
              <a:t>BC</a:t>
            </a:r>
            <a:r>
              <a:rPr lang="ru-RU" sz="2100" b="1" dirty="0" smtClean="0"/>
              <a:t>=</a:t>
            </a:r>
            <a:r>
              <a:rPr lang="en-US" sz="2100" b="1" dirty="0" smtClean="0"/>
              <a:t>ED</a:t>
            </a:r>
            <a:r>
              <a:rPr lang="ru-RU" sz="2100" b="1" dirty="0" smtClean="0"/>
              <a:t>(</a:t>
            </a:r>
            <a:r>
              <a:rPr lang="en-US" sz="2100" b="1" dirty="0" smtClean="0"/>
              <a:t>AC</a:t>
            </a:r>
            <a:r>
              <a:rPr lang="ru-RU" sz="2100" b="1" dirty="0" smtClean="0"/>
              <a:t>:</a:t>
            </a:r>
            <a:r>
              <a:rPr lang="en-US" sz="2100" b="1" dirty="0" smtClean="0"/>
              <a:t>AD</a:t>
            </a:r>
            <a:r>
              <a:rPr lang="ru-RU" sz="2100" b="1" dirty="0" smtClean="0"/>
              <a:t>)</a:t>
            </a:r>
            <a:br>
              <a:rPr lang="ru-RU" sz="2100" b="1" dirty="0" smtClean="0"/>
            </a:b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Школьная</a:t>
            </a:r>
            <a:r>
              <a:rPr lang="ru-RU" sz="3600" dirty="0" smtClean="0"/>
              <a:t>, 41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42984"/>
            <a:ext cx="3008313" cy="471490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AC=18</a:t>
            </a:r>
            <a:r>
              <a:rPr lang="ru-RU" sz="3600" dirty="0" smtClean="0">
                <a:latin typeface="Arial Narrow" pitchFamily="34" charset="0"/>
              </a:rPr>
              <a:t>,5 м</a:t>
            </a:r>
          </a:p>
          <a:p>
            <a:r>
              <a:rPr lang="en-US" sz="3600" dirty="0" smtClean="0">
                <a:latin typeface="Arial Narrow" pitchFamily="34" charset="0"/>
              </a:rPr>
              <a:t>AD=0</a:t>
            </a:r>
            <a:r>
              <a:rPr lang="ru-RU" sz="3600" dirty="0" smtClean="0">
                <a:latin typeface="Arial Narrow" pitchFamily="34" charset="0"/>
              </a:rPr>
              <a:t>,5 м</a:t>
            </a:r>
          </a:p>
          <a:p>
            <a:r>
              <a:rPr lang="en-US" sz="3600" dirty="0" smtClean="0">
                <a:latin typeface="Arial Narrow" pitchFamily="34" charset="0"/>
              </a:rPr>
              <a:t>ED=1 </a:t>
            </a:r>
            <a:r>
              <a:rPr lang="ru-RU" sz="3600" dirty="0" smtClean="0">
                <a:latin typeface="Arial Narrow" pitchFamily="34" charset="0"/>
              </a:rPr>
              <a:t>м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r>
              <a:rPr lang="en-US" sz="3600" dirty="0" smtClean="0">
                <a:latin typeface="Arial Narrow" pitchFamily="34" charset="0"/>
              </a:rPr>
              <a:t>BC=1(18</a:t>
            </a:r>
            <a:r>
              <a:rPr lang="ru-RU" sz="3600" dirty="0" smtClean="0">
                <a:latin typeface="Arial Narrow" pitchFamily="34" charset="0"/>
              </a:rPr>
              <a:t>,5:0,5)==37(м)</a:t>
            </a:r>
          </a:p>
          <a:p>
            <a:endParaRPr lang="ru-RU" sz="1600" dirty="0">
              <a:latin typeface="Arial Narrow" pitchFamily="34" charset="0"/>
            </a:endParaRPr>
          </a:p>
        </p:txBody>
      </p:sp>
      <p:pic>
        <p:nvPicPr>
          <p:cNvPr id="6" name="Содержимое 5" descr="41 с Алино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0867" y="571500"/>
            <a:ext cx="3911204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2800" dirty="0" smtClean="0">
                <a:latin typeface="Arial" pitchFamily="34" charset="0"/>
                <a:cs typeface="Arial" pitchFamily="34" charset="0"/>
              </a:rPr>
              <a:t>Вычислите в каком году был построен этот дом, если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(523-13+500)х2-33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 Этот дом построен в 1987 году. Он входит в число первых высоток нашего города.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 В нем 83 квартиры: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35 однокомнатных,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24 двухкомнатных,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  24 трехкомнатных.</a:t>
            </a:r>
          </a:p>
          <a:p>
            <a:pPr>
              <a:buNone/>
            </a:pPr>
            <a:r>
              <a:rPr lang="ru-RU" sz="1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543296" cy="10001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Маяковского, 14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3008313" cy="52864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AC=</a:t>
            </a:r>
            <a:r>
              <a:rPr lang="ru-RU" sz="3600" dirty="0" smtClean="0">
                <a:latin typeface="Arial Narrow" pitchFamily="34" charset="0"/>
              </a:rPr>
              <a:t>6,5 м</a:t>
            </a:r>
          </a:p>
          <a:p>
            <a:r>
              <a:rPr lang="en-US" sz="3600" dirty="0" smtClean="0">
                <a:latin typeface="Arial Narrow" pitchFamily="34" charset="0"/>
              </a:rPr>
              <a:t>AD=0</a:t>
            </a:r>
            <a:r>
              <a:rPr lang="ru-RU" sz="3600" dirty="0" smtClean="0">
                <a:latin typeface="Arial Narrow" pitchFamily="34" charset="0"/>
              </a:rPr>
              <a:t>,7 м</a:t>
            </a:r>
          </a:p>
          <a:p>
            <a:r>
              <a:rPr lang="en-US" sz="3600" dirty="0" smtClean="0">
                <a:latin typeface="Arial Narrow" pitchFamily="34" charset="0"/>
              </a:rPr>
              <a:t>ED=1 </a:t>
            </a:r>
            <a:r>
              <a:rPr lang="ru-RU" sz="3600" dirty="0" smtClean="0">
                <a:latin typeface="Arial Narrow" pitchFamily="34" charset="0"/>
              </a:rPr>
              <a:t>м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r>
              <a:rPr lang="en-US" sz="3600" dirty="0" smtClean="0">
                <a:latin typeface="Arial Narrow" pitchFamily="34" charset="0"/>
              </a:rPr>
              <a:t>BC=1(</a:t>
            </a:r>
            <a:r>
              <a:rPr lang="ru-RU" sz="3600" dirty="0" smtClean="0">
                <a:latin typeface="Arial Narrow" pitchFamily="34" charset="0"/>
              </a:rPr>
              <a:t>6,5:0,7)≈≈9(м)</a:t>
            </a:r>
          </a:p>
          <a:p>
            <a:endParaRPr lang="ru-RU" sz="3600" dirty="0"/>
          </a:p>
        </p:txBody>
      </p:sp>
      <p:pic>
        <p:nvPicPr>
          <p:cNvPr id="6" name="Содержимое 5" descr="14 с Алино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79094" y="571500"/>
            <a:ext cx="3857625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Чтобы узнать, в каком году построен этот дом, решите уравнение, используя теорему Виета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х</a:t>
            </a:r>
            <a:r>
              <a:rPr lang="ru-RU" sz="3200" baseline="30000" dirty="0" smtClean="0"/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+1961х+1960=0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Этот дом построен в 1960 году. Он является одним из самых первых жилых многоквартирных домов в городе.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642918"/>
            <a:ext cx="7739718" cy="5011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нем 18 квартир: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6 двухкомнатных,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6 трехкомнатных,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6 четырехкомнатных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Школьная</a:t>
            </a:r>
            <a:r>
              <a:rPr lang="ru-RU" sz="3600" dirty="0" smtClean="0"/>
              <a:t>, 26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928670"/>
            <a:ext cx="3186106" cy="53578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AC=</a:t>
            </a:r>
            <a:r>
              <a:rPr lang="ru-RU" sz="3600" dirty="0" smtClean="0">
                <a:latin typeface="Arial Narrow" pitchFamily="34" charset="0"/>
              </a:rPr>
              <a:t>10,5 м</a:t>
            </a:r>
          </a:p>
          <a:p>
            <a:r>
              <a:rPr lang="en-US" sz="3600" dirty="0" smtClean="0">
                <a:latin typeface="Arial Narrow" pitchFamily="34" charset="0"/>
              </a:rPr>
              <a:t>AD=0</a:t>
            </a:r>
            <a:r>
              <a:rPr lang="ru-RU" sz="3600" dirty="0" smtClean="0">
                <a:latin typeface="Arial Narrow" pitchFamily="34" charset="0"/>
              </a:rPr>
              <a:t>,8 м</a:t>
            </a:r>
          </a:p>
          <a:p>
            <a:r>
              <a:rPr lang="en-US" sz="3600" dirty="0" smtClean="0">
                <a:latin typeface="Arial Narrow" pitchFamily="34" charset="0"/>
              </a:rPr>
              <a:t>ED=1 </a:t>
            </a:r>
            <a:r>
              <a:rPr lang="ru-RU" sz="3600" dirty="0" smtClean="0">
                <a:latin typeface="Arial Narrow" pitchFamily="34" charset="0"/>
              </a:rPr>
              <a:t>м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r>
              <a:rPr lang="en-US" sz="3600" dirty="0" smtClean="0">
                <a:latin typeface="Arial Narrow" pitchFamily="34" charset="0"/>
              </a:rPr>
              <a:t>BC=1(1</a:t>
            </a:r>
            <a:r>
              <a:rPr lang="ru-RU" sz="3600" dirty="0" smtClean="0">
                <a:latin typeface="Arial Narrow" pitchFamily="34" charset="0"/>
              </a:rPr>
              <a:t>0,5:0,8)≈≈13(м)</a:t>
            </a:r>
          </a:p>
          <a:p>
            <a:endParaRPr lang="ru-RU" sz="2800" dirty="0"/>
          </a:p>
        </p:txBody>
      </p:sp>
      <p:pic>
        <p:nvPicPr>
          <p:cNvPr id="6" name="Содержимое 5" descr="26 с Алино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45148" y="571500"/>
            <a:ext cx="3911204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86808" cy="5184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Вычислите, в каком году построен этот     дом, если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500" smtClean="0">
                <a:latin typeface="Arial" pitchFamily="34" charset="0"/>
                <a:cs typeface="Arial" pitchFamily="34" charset="0"/>
              </a:rPr>
              <a:t>(1300:2-8)·3+40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Этот дом построен в 1966 году.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В нем 47 квартир: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12 однокомнатных,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35 двухкомнатных.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Изначально их было 48, но сейчас одну         из двухкомнатных квартир занимает магазин «У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Палыча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518</TotalTime>
  <Words>299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Дом, в котором я живу</vt:lpstr>
      <vt:lpstr>Слайд 2</vt:lpstr>
      <vt:lpstr>Школьная, 41</vt:lpstr>
      <vt:lpstr>Слайд 4</vt:lpstr>
      <vt:lpstr>Маяковского, 14</vt:lpstr>
      <vt:lpstr>Слайд 6</vt:lpstr>
      <vt:lpstr>Слайд 7</vt:lpstr>
      <vt:lpstr>Школьная, 26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Домашняя работа по геометрии</dc:title>
  <dc:creator>Ирина</dc:creator>
  <cp:lastModifiedBy>Кутоманова Е.М.</cp:lastModifiedBy>
  <cp:revision>63</cp:revision>
  <dcterms:created xsi:type="dcterms:W3CDTF">2014-02-07T15:06:45Z</dcterms:created>
  <dcterms:modified xsi:type="dcterms:W3CDTF">2016-01-11T11:58:16Z</dcterms:modified>
</cp:coreProperties>
</file>